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0275213" cy="428037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BAA"/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5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29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2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0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3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4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3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84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2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0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4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B5CC-D824-426E-9CE4-2B646EBA85EB}" type="datetimeFigureOut">
              <a:rPr lang="pl-PL" smtClean="0"/>
              <a:t>06.06.2023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C993-14C2-4682-BFD4-23D170FD18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9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EDA8D62A-F3F5-4031-A61F-857A45237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85" y="354885"/>
            <a:ext cx="7056208" cy="28080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4FCC505-BBFA-4A86-B1F5-C0A35EFAC0D1}"/>
              </a:ext>
            </a:extLst>
          </p:cNvPr>
          <p:cNvSpPr txBox="1"/>
          <p:nvPr/>
        </p:nvSpPr>
        <p:spPr>
          <a:xfrm>
            <a:off x="411385" y="3357322"/>
            <a:ext cx="292643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/>
              <a:t>TYTUŁ PRACY</a:t>
            </a:r>
          </a:p>
          <a:p>
            <a:r>
              <a:rPr lang="pl-PL" sz="4000" dirty="0"/>
              <a:t>Autor: </a:t>
            </a:r>
            <a:r>
              <a:rPr lang="pl-PL" sz="5400" b="1" dirty="0"/>
              <a:t>inż. Imię i Nazwisko</a:t>
            </a:r>
          </a:p>
          <a:p>
            <a:r>
              <a:rPr lang="pl-PL" sz="4000" dirty="0"/>
              <a:t>Kierunek studiów:</a:t>
            </a:r>
          </a:p>
          <a:p>
            <a:r>
              <a:rPr lang="pl-PL" sz="4000" dirty="0"/>
              <a:t>Promotor: </a:t>
            </a:r>
            <a:r>
              <a:rPr lang="pl-PL" sz="5400" b="1" dirty="0"/>
              <a:t>dr hab. inż. Jan Kowalski, prof. </a:t>
            </a:r>
            <a:r>
              <a:rPr lang="pl-PL" sz="5400" b="1" dirty="0" err="1"/>
              <a:t>PRz</a:t>
            </a:r>
            <a:endParaRPr lang="pl-PL" sz="5400" b="1" dirty="0"/>
          </a:p>
          <a:p>
            <a:r>
              <a:rPr lang="pl-PL" sz="4000" dirty="0"/>
              <a:t>Rok akademicki: </a:t>
            </a:r>
            <a:r>
              <a:rPr lang="pl-PL" sz="5400" b="1" dirty="0"/>
              <a:t>2022/2023</a:t>
            </a: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EB801B51-A9BC-43B5-9C74-EB0D73D95D9D}"/>
              </a:ext>
            </a:extLst>
          </p:cNvPr>
          <p:cNvSpPr/>
          <p:nvPr/>
        </p:nvSpPr>
        <p:spPr>
          <a:xfrm>
            <a:off x="0" y="0"/>
            <a:ext cx="30243600" cy="42803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5EE7F92-2811-40F0-9FA3-DF2C1AF4B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37" y="41071207"/>
            <a:ext cx="10751081" cy="1404000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89A6EB8-8227-45FB-926C-8E43B36DEF87}"/>
              </a:ext>
            </a:extLst>
          </p:cNvPr>
          <p:cNvSpPr txBox="1"/>
          <p:nvPr/>
        </p:nvSpPr>
        <p:spPr>
          <a:xfrm>
            <a:off x="-4" y="42434431"/>
            <a:ext cx="3023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Projekt współfinansowany przez Unię Europejską ze środków Europejskiego Funduszu Społecznego w ramach Programu Operacyjnego Wiedza Edukacja Rozwój Umowa nr </a:t>
            </a:r>
            <a:r>
              <a:rPr lang="pl-PL" b="1" dirty="0" err="1"/>
              <a:t>MEiN</a:t>
            </a:r>
            <a:r>
              <a:rPr lang="pl-PL" b="1" dirty="0"/>
              <a:t>/2022/DIR/1980 na realizację projektu „Doskonałość dydaktyczna uczelni” oferta Uczelni nr W1</a:t>
            </a:r>
          </a:p>
        </p:txBody>
      </p:sp>
      <p:pic>
        <p:nvPicPr>
          <p:cNvPr id="8" name="Grafika 14">
            <a:extLst>
              <a:ext uri="{FF2B5EF4-FFF2-40B4-BE49-F238E27FC236}">
                <a16:creationId xmlns:a16="http://schemas.microsoft.com/office/drawing/2014/main" id="{C6074196-4724-4B67-B5AE-2747E54AD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95743" y="328556"/>
            <a:ext cx="9543128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15196</TotalTime>
  <Words>67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 Strzałka</dc:creator>
  <cp:lastModifiedBy>Mirosław Mazurek</cp:lastModifiedBy>
  <cp:revision>30</cp:revision>
  <dcterms:created xsi:type="dcterms:W3CDTF">2020-11-17T09:20:21Z</dcterms:created>
  <dcterms:modified xsi:type="dcterms:W3CDTF">2023-06-06T12:39:43Z</dcterms:modified>
</cp:coreProperties>
</file>